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0" r:id="rId1"/>
  </p:sldMasterIdLst>
  <p:notesMasterIdLst>
    <p:notesMasterId r:id="rId25"/>
  </p:notesMasterIdLst>
  <p:sldIdLst>
    <p:sldId id="256" r:id="rId2"/>
    <p:sldId id="271" r:id="rId3"/>
    <p:sldId id="270" r:id="rId4"/>
    <p:sldId id="263" r:id="rId5"/>
    <p:sldId id="274" r:id="rId6"/>
    <p:sldId id="275" r:id="rId7"/>
    <p:sldId id="257" r:id="rId8"/>
    <p:sldId id="258" r:id="rId9"/>
    <p:sldId id="269" r:id="rId10"/>
    <p:sldId id="259" r:id="rId11"/>
    <p:sldId id="278" r:id="rId12"/>
    <p:sldId id="260" r:id="rId13"/>
    <p:sldId id="272" r:id="rId14"/>
    <p:sldId id="276" r:id="rId15"/>
    <p:sldId id="279" r:id="rId16"/>
    <p:sldId id="261" r:id="rId17"/>
    <p:sldId id="273" r:id="rId18"/>
    <p:sldId id="264" r:id="rId19"/>
    <p:sldId id="265" r:id="rId20"/>
    <p:sldId id="266" r:id="rId21"/>
    <p:sldId id="277" r:id="rId22"/>
    <p:sldId id="267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7541" autoAdjust="0"/>
    <p:restoredTop sz="94660"/>
  </p:normalViewPr>
  <p:slideViewPr>
    <p:cSldViewPr snapToObjects="1">
      <p:cViewPr varScale="1">
        <p:scale>
          <a:sx n="108" d="100"/>
          <a:sy n="108" d="100"/>
        </p:scale>
        <p:origin x="-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esProps" Target="pres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10.xml"/><Relationship Id="rId29" Type="http://schemas.openxmlformats.org/officeDocument/2006/relationships/theme" Target="theme/theme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76F9C-CACB-EC4E-B06F-4F3A5C724383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14D2C-9A76-8142-8FCC-30A37785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Matt McArthur</a:t>
            </a:r>
          </a:p>
          <a:p>
            <a:r>
              <a:rPr lang="en-US" dirty="0" smtClean="0"/>
              <a:t>Show Billy</a:t>
            </a:r>
            <a:r>
              <a:rPr lang="en-US" baseline="0" dirty="0" smtClean="0"/>
              <a:t> Collins animation</a:t>
            </a:r>
            <a:endParaRPr lang="en-US" dirty="0" smtClean="0"/>
          </a:p>
          <a:p>
            <a:r>
              <a:rPr lang="en-US" dirty="0" smtClean="0"/>
              <a:t>Show Chelsea My Backyard</a:t>
            </a:r>
          </a:p>
          <a:p>
            <a:r>
              <a:rPr lang="en-US" dirty="0" smtClean="0"/>
              <a:t>Show Dr. King</a:t>
            </a:r>
          </a:p>
          <a:p>
            <a:r>
              <a:rPr lang="en-US" dirty="0" smtClean="0"/>
              <a:t>Show Zimbabwe story</a:t>
            </a:r>
          </a:p>
          <a:p>
            <a:r>
              <a:rPr lang="en-US" dirty="0" smtClean="0"/>
              <a:t>Show My Name Is Not Mr.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Renaissance video.</a:t>
            </a:r>
          </a:p>
          <a:p>
            <a:r>
              <a:rPr lang="en-US" dirty="0" smtClean="0"/>
              <a:t>Poll the audience on their definition of “story”</a:t>
            </a:r>
          </a:p>
          <a:p>
            <a:r>
              <a:rPr lang="en-US" dirty="0" smtClean="0"/>
              <a:t>Use</a:t>
            </a:r>
            <a:r>
              <a:rPr lang="en-US" baseline="0" dirty="0" smtClean="0"/>
              <a:t> scraps of paper or </a:t>
            </a:r>
            <a:r>
              <a:rPr lang="en-US" baseline="0" dirty="0" err="1" smtClean="0"/>
              <a:t>notecards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58AF2-5ABA-924B-A880-C3B26445601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what sparked the digital storytelling movement. </a:t>
            </a:r>
          </a:p>
          <a:p>
            <a:r>
              <a:rPr lang="en-US" dirty="0" smtClean="0"/>
              <a:t>Brief</a:t>
            </a:r>
            <a:r>
              <a:rPr lang="en-US" baseline="0" dirty="0" smtClean="0"/>
              <a:t> history of digital storytelling</a:t>
            </a:r>
          </a:p>
          <a:p>
            <a:r>
              <a:rPr lang="en-US" baseline="0" dirty="0" smtClean="0"/>
              <a:t>Digital storytelling is all about empowering voices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</a:t>
            </a:r>
            <a:r>
              <a:rPr lang="en-US" baseline="0" dirty="0" smtClean="0"/>
              <a:t> VPS version of Don’t Call Me Mr. B</a:t>
            </a:r>
          </a:p>
          <a:p>
            <a:r>
              <a:rPr lang="en-US" baseline="0" dirty="0" smtClean="0"/>
              <a:t>Bring up VPS hand-out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thru process of creating folders on the desk-top</a:t>
            </a:r>
            <a:r>
              <a:rPr lang="en-US" baseline="0" dirty="0" smtClean="0"/>
              <a:t> for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how to record VO inside </a:t>
            </a:r>
            <a:r>
              <a:rPr lang="en-US" dirty="0" err="1" smtClean="0"/>
              <a:t>iMovie</a:t>
            </a:r>
            <a:r>
              <a:rPr lang="en-US" dirty="0" smtClean="0"/>
              <a:t> and with</a:t>
            </a:r>
            <a:r>
              <a:rPr lang="en-US" baseline="0" dirty="0" smtClean="0"/>
              <a:t> </a:t>
            </a:r>
            <a:r>
              <a:rPr lang="en-US" baseline="0" dirty="0" smtClean="0"/>
              <a:t>Audacity</a:t>
            </a:r>
          </a:p>
          <a:p>
            <a:r>
              <a:rPr lang="en-US" baseline="0" dirty="0" smtClean="0"/>
              <a:t>Compare quality with and w/o </a:t>
            </a:r>
            <a:r>
              <a:rPr lang="en-US" baseline="0" dirty="0" err="1" smtClean="0"/>
              <a:t>mic</a:t>
            </a:r>
            <a:r>
              <a:rPr lang="en-US" baseline="0" dirty="0" smtClean="0"/>
              <a:t> and between </a:t>
            </a:r>
            <a:r>
              <a:rPr lang="en-US" baseline="0" dirty="0" err="1" smtClean="0"/>
              <a:t>iMovie</a:t>
            </a:r>
            <a:r>
              <a:rPr lang="en-US" baseline="0" dirty="0" smtClean="0"/>
              <a:t> and Audacity</a:t>
            </a:r>
          </a:p>
          <a:p>
            <a:r>
              <a:rPr lang="en-US" baseline="0" dirty="0" smtClean="0"/>
              <a:t>Discuss microphones and digital MP3 recorders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where to find images: Google, </a:t>
            </a:r>
            <a:r>
              <a:rPr lang="en-US" dirty="0" err="1" smtClean="0"/>
              <a:t>Picassa</a:t>
            </a:r>
            <a:r>
              <a:rPr lang="en-US" dirty="0" smtClean="0"/>
              <a:t>, Creative</a:t>
            </a:r>
            <a:r>
              <a:rPr lang="en-US" baseline="0" dirty="0" smtClean="0"/>
              <a:t> Commons, Library of Congress, museums</a:t>
            </a:r>
          </a:p>
          <a:p>
            <a:r>
              <a:rPr lang="en-US" baseline="0" dirty="0" smtClean="0"/>
              <a:t>Show how to resize images</a:t>
            </a:r>
          </a:p>
          <a:p>
            <a:r>
              <a:rPr lang="en-US" baseline="0" dirty="0" smtClean="0"/>
              <a:t>Scanning settings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 to </a:t>
            </a:r>
            <a:r>
              <a:rPr lang="en-US" dirty="0" err="1" smtClean="0"/>
              <a:t>iMovie</a:t>
            </a:r>
            <a:r>
              <a:rPr lang="en-US" smtClean="0"/>
              <a:t> tutorial</a:t>
            </a:r>
          </a:p>
          <a:p>
            <a:r>
              <a:rPr lang="en-US" dirty="0" smtClean="0"/>
              <a:t>Import</a:t>
            </a:r>
            <a:r>
              <a:rPr lang="en-US" baseline="0" dirty="0" smtClean="0"/>
              <a:t> </a:t>
            </a:r>
            <a:r>
              <a:rPr lang="en-US" baseline="0" dirty="0" smtClean="0"/>
              <a:t>VO</a:t>
            </a:r>
          </a:p>
          <a:p>
            <a:r>
              <a:rPr lang="en-US" baseline="0" dirty="0" smtClean="0"/>
              <a:t>Sync images</a:t>
            </a:r>
          </a:p>
          <a:p>
            <a:r>
              <a:rPr lang="en-US" baseline="0" dirty="0" smtClean="0"/>
              <a:t>Adjust timing of images</a:t>
            </a:r>
          </a:p>
          <a:p>
            <a:r>
              <a:rPr lang="en-US" baseline="0" dirty="0" smtClean="0"/>
              <a:t>Add transitions</a:t>
            </a:r>
          </a:p>
          <a:p>
            <a:r>
              <a:rPr lang="en-US" baseline="0" dirty="0" smtClean="0"/>
              <a:t>Adjust audio levels, create fades</a:t>
            </a:r>
          </a:p>
          <a:p>
            <a:r>
              <a:rPr lang="en-US" baseline="0" dirty="0" smtClean="0"/>
              <a:t>Add Ken Burns effect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Exporting in</a:t>
            </a:r>
            <a:r>
              <a:rPr lang="en-US" baseline="0" dirty="0" smtClean="0"/>
              <a:t> three different versions: CD, web, Full </a:t>
            </a:r>
            <a:r>
              <a:rPr lang="en-US" baseline="0" dirty="0" err="1" smtClean="0"/>
              <a:t>dv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14D2C-9A76-8142-8FCC-30A37785679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816F83-BC13-6C44-9B8B-A52F9EAF525F}" type="datetimeFigureOut">
              <a:rPr lang="en-US" smtClean="0"/>
              <a:pPr/>
              <a:t>9/4/08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0167A00-A679-7947-81F4-B588A6F5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echszewski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892" b="1" dirty="0" smtClean="0">
                <a:latin typeface="Adobe Garamond Pro"/>
                <a:cs typeface="Adobe Garamond Pro"/>
              </a:rPr>
              <a:t>Tom Banaszewski</a:t>
            </a:r>
          </a:p>
          <a:p>
            <a:r>
              <a:rPr lang="en-US" dirty="0" smtClean="0">
                <a:latin typeface="Adobe Garamond Pro"/>
                <a:cs typeface="Adobe Garamond Pro"/>
                <a:hlinkClick r:id="rId2"/>
              </a:rPr>
              <a:t>techszewski@gmail.com</a:t>
            </a:r>
            <a:endParaRPr lang="en-US" dirty="0" smtClean="0">
              <a:latin typeface="Adobe Garamond Pro"/>
              <a:cs typeface="Adobe Garamond Pro"/>
            </a:endParaRPr>
          </a:p>
          <a:p>
            <a:r>
              <a:rPr lang="en-US" dirty="0" err="1" smtClean="0">
                <a:latin typeface="Adobe Garamond Pro"/>
                <a:cs typeface="Adobe Garamond Pro"/>
              </a:rPr>
              <a:t>techszewski.blogs.com</a:t>
            </a:r>
            <a:endParaRPr lang="en-US" dirty="0" smtClean="0">
              <a:latin typeface="Adobe Garamond Pro"/>
              <a:cs typeface="Adobe Garamond Pro"/>
            </a:endParaRPr>
          </a:p>
          <a:p>
            <a:r>
              <a:rPr lang="en-US" dirty="0" err="1" smtClean="0">
                <a:latin typeface="Adobe Garamond Pro"/>
                <a:cs typeface="Adobe Garamond Pro"/>
              </a:rPr>
              <a:t>teachstory.org</a:t>
            </a:r>
            <a:endParaRPr lang="en-US" dirty="0">
              <a:latin typeface="Adobe Garamond Pro"/>
              <a:cs typeface="Adobe Garamond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dirty="0" smtClean="0"/>
              <a:t>7 Steps to Creating a Digital 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Paths Lead to a Good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Answer an open ended question</a:t>
            </a:r>
          </a:p>
          <a:p>
            <a:r>
              <a:rPr lang="en-US" sz="3200" dirty="0" smtClean="0"/>
              <a:t>Concise moment of change</a:t>
            </a:r>
          </a:p>
          <a:p>
            <a:r>
              <a:rPr lang="en-US" sz="3200" dirty="0" smtClean="0"/>
              <a:t>Note card approach</a:t>
            </a:r>
          </a:p>
          <a:p>
            <a:r>
              <a:rPr lang="en-US" sz="3200" dirty="0" smtClean="0"/>
              <a:t>Writing into a photo</a:t>
            </a:r>
          </a:p>
          <a:p>
            <a:r>
              <a:rPr lang="en-US" sz="3200" dirty="0" smtClean="0"/>
              <a:t>Story Spine</a:t>
            </a:r>
          </a:p>
          <a:p>
            <a:r>
              <a:rPr lang="en-US" sz="3200" dirty="0" smtClean="0"/>
              <a:t>Story Sparks </a:t>
            </a:r>
            <a:r>
              <a:rPr lang="en-US" sz="2000" dirty="0" smtClean="0"/>
              <a:t>(Jay </a:t>
            </a:r>
            <a:r>
              <a:rPr lang="en-US" sz="2000" dirty="0" err="1" smtClean="0"/>
              <a:t>O’Callahan</a:t>
            </a:r>
            <a:r>
              <a:rPr lang="en-US" sz="2000" dirty="0" smtClean="0"/>
              <a:t>)</a:t>
            </a:r>
            <a:endParaRPr lang="en-US" sz="32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Core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the central struggle?</a:t>
            </a:r>
          </a:p>
          <a:p>
            <a:r>
              <a:rPr lang="en-US" sz="3200" dirty="0" smtClean="0"/>
              <a:t>The dramatic question?</a:t>
            </a:r>
          </a:p>
          <a:p>
            <a:r>
              <a:rPr lang="en-US" sz="3200" dirty="0" smtClean="0"/>
              <a:t>Story Circle</a:t>
            </a:r>
          </a:p>
          <a:p>
            <a:r>
              <a:rPr lang="en-US" sz="3200" dirty="0" smtClean="0"/>
              <a:t>Synthesizing experience and emotions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the Picture of Your Story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Virtual Portrait of a Story (VPS)</a:t>
            </a:r>
          </a:p>
          <a:p>
            <a:endParaRPr lang="en-US" dirty="0"/>
          </a:p>
        </p:txBody>
      </p:sp>
      <p:pic>
        <p:nvPicPr>
          <p:cNvPr id="4" name="Picture 3" descr="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209800"/>
            <a:ext cx="8229600" cy="4360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VPS for Don’t Call Me Mr. B</a:t>
            </a:r>
            <a:endParaRPr lang="en-US" dirty="0"/>
          </a:p>
        </p:txBody>
      </p:sp>
      <p:pic>
        <p:nvPicPr>
          <p:cNvPr id="4" name="Picture 3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8229600" cy="4360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4648200"/>
            <a:ext cx="1600200" cy="1236114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t">
            <a:spAutoFit/>
          </a:bodyPr>
          <a:lstStyle/>
          <a:p>
            <a:r>
              <a:rPr lang="en-US" dirty="0" smtClean="0"/>
              <a:t>Don’t know anything about my last name. What are you?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3900" y="2539663"/>
            <a:ext cx="18288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Nobody in family talked about our background.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38300" y="1447800"/>
            <a:ext cx="25146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Parents died early. No chance to ask questions.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1619071"/>
            <a:ext cx="25908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People shorten my last name to “Mr. B”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2447330"/>
            <a:ext cx="18288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Make sure people know my full last name. Don’t answer to Mr. 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24700" y="4683985"/>
            <a:ext cx="1905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Feel good about getting message across to my students.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76600" y="3462993"/>
            <a:ext cx="2590800" cy="92333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Find peace in maintaining link to my past thru my last name.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Storyboarding</a:t>
            </a:r>
            <a:endParaRPr lang="en-US" dirty="0"/>
          </a:p>
        </p:txBody>
      </p:sp>
      <p:pic>
        <p:nvPicPr>
          <p:cNvPr id="6" name="Picture 5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68360"/>
            <a:ext cx="8610600" cy="1816915"/>
          </a:xfrm>
          <a:prstGeom prst="rect">
            <a:avLst/>
          </a:prstGeom>
        </p:spPr>
      </p:pic>
      <p:pic>
        <p:nvPicPr>
          <p:cNvPr id="7" name="Picture 6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440885"/>
            <a:ext cx="8610600" cy="1816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Not an essay</a:t>
            </a:r>
          </a:p>
          <a:p>
            <a:r>
              <a:rPr lang="en-US" sz="3200" dirty="0" smtClean="0"/>
              <a:t>No paragraphs</a:t>
            </a:r>
          </a:p>
          <a:p>
            <a:r>
              <a:rPr lang="en-US" sz="3200" dirty="0" smtClean="0"/>
              <a:t>1-3 sentence chunks</a:t>
            </a:r>
          </a:p>
          <a:p>
            <a:r>
              <a:rPr lang="en-US" sz="3200" dirty="0" smtClean="0"/>
              <a:t>Try to keep </a:t>
            </a:r>
            <a:r>
              <a:rPr lang="en-US" dirty="0" smtClean="0"/>
              <a:t>to one 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2: Planning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Practice what you preach</a:t>
            </a:r>
          </a:p>
          <a:p>
            <a:r>
              <a:rPr lang="en-US" sz="3200" dirty="0" smtClean="0"/>
              <a:t>Fail to plan, plan to fail</a:t>
            </a:r>
          </a:p>
          <a:p>
            <a:r>
              <a:rPr lang="en-US" sz="3200" dirty="0" smtClean="0"/>
              <a:t>Setting realistic expectations</a:t>
            </a:r>
          </a:p>
          <a:p>
            <a:r>
              <a:rPr lang="en-US" sz="3200" dirty="0" err="1" smtClean="0"/>
              <a:t>iMovie</a:t>
            </a:r>
            <a:r>
              <a:rPr lang="en-US" sz="3200" dirty="0" smtClean="0"/>
              <a:t>, Adobe, Microsoft?</a:t>
            </a:r>
          </a:p>
          <a:p>
            <a:r>
              <a:rPr lang="en-US" sz="3200" dirty="0" smtClean="0"/>
              <a:t>Test your software, equipment, working environment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Steps to Creating a Digital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572000"/>
          </a:xfrm>
        </p:spPr>
        <p:txBody>
          <a:bodyPr/>
          <a:lstStyle/>
          <a:p>
            <a:r>
              <a:rPr lang="en-US" sz="3200" dirty="0" smtClean="0"/>
              <a:t>1. Write a two to three minute first person story </a:t>
            </a:r>
          </a:p>
          <a:p>
            <a:r>
              <a:rPr lang="en-US" sz="3200" dirty="0" smtClean="0"/>
              <a:t>2. Collect images to accompany the story </a:t>
            </a:r>
          </a:p>
          <a:p>
            <a:r>
              <a:rPr lang="en-US" sz="3200" dirty="0" smtClean="0"/>
              <a:t>3. Import images into the computer </a:t>
            </a:r>
          </a:p>
          <a:p>
            <a:r>
              <a:rPr lang="en-US" sz="3200" dirty="0" smtClean="0"/>
              <a:t>4. Record the voice over. </a:t>
            </a:r>
          </a:p>
          <a:p>
            <a:r>
              <a:rPr lang="en-US" sz="3200" dirty="0" smtClean="0"/>
              <a:t>5. Align images with script.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3: Organizing Your Folders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828800"/>
            <a:ext cx="7772400" cy="4191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Original Images</a:t>
            </a:r>
          </a:p>
          <a:p>
            <a:r>
              <a:rPr lang="en-US" sz="3200" dirty="0" smtClean="0"/>
              <a:t>Resized Images</a:t>
            </a:r>
          </a:p>
          <a:p>
            <a:r>
              <a:rPr lang="en-US" sz="3200" dirty="0" smtClean="0"/>
              <a:t>VO</a:t>
            </a:r>
          </a:p>
          <a:p>
            <a:r>
              <a:rPr lang="en-US" sz="3200" dirty="0" smtClean="0"/>
              <a:t>Music</a:t>
            </a:r>
          </a:p>
          <a:p>
            <a:r>
              <a:rPr lang="en-US" sz="3200" dirty="0" smtClean="0"/>
              <a:t>Exports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4: Recording the Voice 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Recording within </a:t>
            </a:r>
            <a:r>
              <a:rPr lang="en-US" sz="3200" dirty="0" err="1" smtClean="0"/>
              <a:t>iMovie</a:t>
            </a:r>
            <a:endParaRPr lang="en-US" sz="3200" dirty="0" smtClean="0"/>
          </a:p>
          <a:p>
            <a:r>
              <a:rPr lang="en-US" sz="3200" dirty="0" smtClean="0"/>
              <a:t>Microphones, headphones</a:t>
            </a:r>
          </a:p>
          <a:p>
            <a:r>
              <a:rPr lang="en-US" sz="3200" dirty="0" smtClean="0"/>
              <a:t>Using Audacity</a:t>
            </a:r>
          </a:p>
          <a:p>
            <a:r>
              <a:rPr lang="en-US" sz="3200" dirty="0" smtClean="0"/>
              <a:t>MP3 recorder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981200"/>
            <a:ext cx="2551558" cy="441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5286"/>
            <a:ext cx="8686800" cy="6167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5: Gather, Create, Edit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828800"/>
            <a:ext cx="7772400" cy="4191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Start with images, hold off on video </a:t>
            </a:r>
            <a:r>
              <a:rPr lang="en-US" sz="3200" dirty="0" err="1" smtClean="0"/>
              <a:t>til</a:t>
            </a:r>
            <a:r>
              <a:rPr lang="en-US" sz="3200" dirty="0" smtClean="0"/>
              <a:t> later</a:t>
            </a:r>
          </a:p>
          <a:p>
            <a:r>
              <a:rPr lang="en-US" sz="3200" dirty="0" smtClean="0"/>
              <a:t>BIG, engaging images</a:t>
            </a:r>
          </a:p>
          <a:p>
            <a:r>
              <a:rPr lang="en-US" sz="3200" dirty="0" smtClean="0"/>
              <a:t>Google, </a:t>
            </a:r>
            <a:r>
              <a:rPr lang="en-US" sz="3200" dirty="0" err="1" smtClean="0"/>
              <a:t>Picassa</a:t>
            </a:r>
            <a:r>
              <a:rPr lang="en-US" sz="3200" dirty="0" smtClean="0"/>
              <a:t>, </a:t>
            </a:r>
            <a:r>
              <a:rPr lang="en-US" sz="3200" dirty="0" err="1" smtClean="0"/>
              <a:t>Flickr</a:t>
            </a:r>
            <a:endParaRPr lang="en-US" dirty="0" smtClean="0"/>
          </a:p>
          <a:p>
            <a:r>
              <a:rPr lang="en-US" sz="3200" dirty="0" smtClean="0"/>
              <a:t>Visual literacy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81200"/>
            <a:ext cx="7772400" cy="4038600"/>
          </a:xfrm>
        </p:spPr>
        <p:txBody>
          <a:bodyPr/>
          <a:lstStyle/>
          <a:p>
            <a:r>
              <a:rPr lang="en-US" sz="3200" dirty="0" smtClean="0"/>
              <a:t>Magic numbers 640 </a:t>
            </a:r>
            <a:r>
              <a:rPr lang="en-US" sz="3200" dirty="0" err="1" smtClean="0"/>
              <a:t>x</a:t>
            </a:r>
            <a:r>
              <a:rPr lang="en-US" sz="3200" dirty="0" smtClean="0"/>
              <a:t> 480</a:t>
            </a:r>
          </a:p>
          <a:p>
            <a:r>
              <a:rPr lang="en-US" sz="3200" dirty="0" smtClean="0"/>
              <a:t>Scanning</a:t>
            </a:r>
          </a:p>
          <a:p>
            <a:r>
              <a:rPr lang="en-US" sz="3200" dirty="0" smtClean="0"/>
              <a:t>Hand drawn images</a:t>
            </a:r>
          </a:p>
          <a:p>
            <a:r>
              <a:rPr lang="en-US" sz="3200" dirty="0" smtClean="0"/>
              <a:t>Resize images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6: Rough Cut then Final 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Import your images</a:t>
            </a:r>
          </a:p>
          <a:p>
            <a:r>
              <a:rPr lang="en-US" sz="3200" dirty="0" smtClean="0"/>
              <a:t>Drag and Drop</a:t>
            </a:r>
          </a:p>
          <a:p>
            <a:r>
              <a:rPr lang="en-US" sz="3200" dirty="0" smtClean="0"/>
              <a:t>Add VO</a:t>
            </a:r>
          </a:p>
          <a:p>
            <a:r>
              <a:rPr lang="en-US" sz="3200" dirty="0" smtClean="0"/>
              <a:t>Sync images with VO</a:t>
            </a:r>
          </a:p>
          <a:p>
            <a:r>
              <a:rPr lang="en-US" sz="3200" dirty="0" smtClean="0"/>
              <a:t>Adjust timing of images</a:t>
            </a:r>
          </a:p>
          <a:p>
            <a:r>
              <a:rPr lang="en-US" sz="3200" dirty="0" smtClean="0"/>
              <a:t>Add transitions, effects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7: Sharing Your Digital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Export = compressing = making file size smaller</a:t>
            </a:r>
          </a:p>
          <a:p>
            <a:r>
              <a:rPr lang="en-US" sz="3200" dirty="0" smtClean="0"/>
              <a:t>CD quality</a:t>
            </a:r>
          </a:p>
          <a:p>
            <a:r>
              <a:rPr lang="en-US" sz="3200" dirty="0" smtClean="0"/>
              <a:t>Full DV </a:t>
            </a:r>
          </a:p>
          <a:p>
            <a:r>
              <a:rPr lang="en-US" sz="3200" dirty="0" smtClean="0"/>
              <a:t>Web version</a:t>
            </a:r>
          </a:p>
          <a:p>
            <a:r>
              <a:rPr lang="en-US" sz="3200" dirty="0" smtClean="0"/>
              <a:t>Upload to  </a:t>
            </a:r>
            <a:r>
              <a:rPr lang="en-US" sz="3200" dirty="0" err="1" smtClean="0"/>
              <a:t>YouTube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Steps of a Digital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1. Writing the Script</a:t>
            </a:r>
          </a:p>
          <a:p>
            <a:r>
              <a:rPr lang="en-US" sz="3200" dirty="0" smtClean="0"/>
              <a:t>2. Planning the Project</a:t>
            </a:r>
          </a:p>
          <a:p>
            <a:r>
              <a:rPr lang="en-US" sz="3200" dirty="0" smtClean="0"/>
              <a:t>3. Creating Folders</a:t>
            </a:r>
          </a:p>
          <a:p>
            <a:r>
              <a:rPr lang="en-US" sz="3200" dirty="0" smtClean="0"/>
              <a:t>4. Recording Voice Over</a:t>
            </a:r>
          </a:p>
          <a:p>
            <a:r>
              <a:rPr lang="en-US" sz="3200" dirty="0" smtClean="0"/>
              <a:t>5. Gather, Create, and Edit Media</a:t>
            </a:r>
          </a:p>
          <a:p>
            <a:r>
              <a:rPr lang="en-US" sz="3200" dirty="0" smtClean="0"/>
              <a:t>6. Rough Cut First then Final Cut</a:t>
            </a:r>
          </a:p>
          <a:p>
            <a:r>
              <a:rPr lang="en-US" sz="3200" dirty="0" smtClean="0"/>
              <a:t>7. Export and Share Your Digital Story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it a Digital Story?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A little history lesson</a:t>
            </a:r>
          </a:p>
          <a:p>
            <a:r>
              <a:rPr lang="en-US" sz="3200" dirty="0" smtClean="0"/>
              <a:t>Next Exit</a:t>
            </a:r>
          </a:p>
          <a:p>
            <a:r>
              <a:rPr lang="en-US" sz="3200" dirty="0" smtClean="0"/>
              <a:t>You be the judge</a:t>
            </a:r>
          </a:p>
          <a:p>
            <a:r>
              <a:rPr lang="en-US" sz="3200" dirty="0" smtClean="0"/>
              <a:t>7 Elements (see hand-out)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Digital Storytelling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772400" cy="4572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practice of combining personal narrative with multimedia to produce a short autobiographical movie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4267200"/>
          </a:xfrm>
        </p:spPr>
        <p:txBody>
          <a:bodyPr/>
          <a:lstStyle/>
          <a:p>
            <a:r>
              <a:rPr lang="en-US" sz="4000" dirty="0" smtClean="0"/>
              <a:t>“a narrative account constructed around four central themes: character, conflict, struggle, goal”</a:t>
            </a:r>
          </a:p>
          <a:p>
            <a:pPr>
              <a:buNone/>
            </a:pPr>
            <a:endParaRPr lang="en-US" sz="3600" dirty="0" smtClean="0"/>
          </a:p>
          <a:p>
            <a:pPr algn="r">
              <a:buNone/>
            </a:pPr>
            <a:r>
              <a:rPr lang="en-US" sz="2800" dirty="0" smtClean="0"/>
              <a:t> - Kendal Haven </a:t>
            </a:r>
            <a:r>
              <a:rPr lang="en-US" sz="2800" i="1" dirty="0" smtClean="0"/>
              <a:t>Write Rig</a:t>
            </a:r>
            <a:r>
              <a:rPr lang="en-US" sz="2400" i="1" dirty="0" smtClean="0"/>
              <a:t>ht 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What’s Your Story?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4572000"/>
          </a:xfrm>
        </p:spPr>
        <p:txBody>
          <a:bodyPr numCol="1" spcCol="0"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</a:t>
            </a:r>
            <a:r>
              <a:rPr lang="en-US" sz="3600" dirty="0" smtClean="0"/>
              <a:t>Everybody is talented, original and has something important to say</a:t>
            </a:r>
            <a:r>
              <a:rPr lang="en-US" dirty="0" smtClean="0"/>
              <a:t>,”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 – </a:t>
            </a:r>
            <a:r>
              <a:rPr lang="en-US" sz="2400" i="1" dirty="0" smtClean="0"/>
              <a:t>Barbara </a:t>
            </a:r>
            <a:r>
              <a:rPr lang="en-US" sz="2400" i="1" dirty="0" err="1" smtClean="0"/>
              <a:t>Ueland</a:t>
            </a:r>
            <a:r>
              <a:rPr lang="en-US" sz="2400" i="1" dirty="0" smtClean="0"/>
              <a:t>  </a:t>
            </a:r>
            <a:r>
              <a:rPr lang="en-US" sz="2400" u="sng" dirty="0" smtClean="0"/>
              <a:t>If  You Want to Write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 of Writing the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7772400" cy="3886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Loss of storytelling culture </a:t>
            </a:r>
          </a:p>
          <a:p>
            <a:r>
              <a:rPr lang="en-US" sz="3200" dirty="0" smtClean="0"/>
              <a:t>Weak story literacy skills</a:t>
            </a:r>
          </a:p>
          <a:p>
            <a:r>
              <a:rPr lang="en-US" sz="3200" dirty="0" smtClean="0"/>
              <a:t>Avoiding the narrated slideshow pitfall</a:t>
            </a:r>
          </a:p>
          <a:p>
            <a:r>
              <a:rPr lang="en-US" sz="3200" dirty="0" smtClean="0"/>
              <a:t>Traditional composition approaches</a:t>
            </a:r>
          </a:p>
          <a:p>
            <a:r>
              <a:rPr lang="en-US" sz="3200" dirty="0" smtClean="0"/>
              <a:t>Balancing telling vs. showing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054520"/>
            <a:ext cx="6007591" cy="3736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838200"/>
            <a:ext cx="7772400" cy="43434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dirty="0" smtClean="0">
              <a:latin typeface="Handwriting - Dakota"/>
              <a:cs typeface="Handwriting - Dakota"/>
            </a:endParaRPr>
          </a:p>
          <a:p>
            <a:pPr algn="ctr">
              <a:buNone/>
            </a:pPr>
            <a:r>
              <a:rPr lang="en-US" sz="6000" dirty="0" smtClean="0">
                <a:latin typeface="Handwriting - Dakota"/>
                <a:cs typeface="Handwriting - Dakota"/>
              </a:rPr>
              <a:t>“Dancing together text, images and audio on the screen,”</a:t>
            </a:r>
            <a:r>
              <a:rPr lang="en-US" sz="4100" dirty="0" smtClean="0">
                <a:latin typeface="Handwriting - Dakota"/>
                <a:cs typeface="Handwriting - Dakota"/>
              </a:rPr>
              <a:t> </a:t>
            </a:r>
            <a:r>
              <a:rPr lang="en-US" sz="1800" dirty="0" smtClean="0">
                <a:latin typeface="+mj-lt"/>
                <a:cs typeface="Handwriting - Dakota"/>
              </a:rPr>
              <a:t>– </a:t>
            </a:r>
            <a:r>
              <a:rPr lang="en-US" sz="1800" i="1" dirty="0" err="1" smtClean="0">
                <a:latin typeface="+mj-lt"/>
                <a:cs typeface="Arial"/>
              </a:rPr>
              <a:t>Bernajean</a:t>
            </a:r>
            <a:r>
              <a:rPr lang="en-US" sz="1800" i="1" dirty="0" smtClean="0">
                <a:latin typeface="+mj-lt"/>
                <a:cs typeface="Arial"/>
              </a:rPr>
              <a:t> Porter  </a:t>
            </a:r>
            <a:r>
              <a:rPr lang="en-US" sz="1800" b="1" dirty="0" err="1" smtClean="0">
                <a:latin typeface="+mj-lt"/>
                <a:cs typeface="Arial"/>
              </a:rPr>
              <a:t>DigiTales</a:t>
            </a:r>
            <a:endParaRPr lang="en-US" sz="1800" b="1" dirty="0">
              <a:latin typeface="+mj-lt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1269</TotalTime>
  <Words>783</Words>
  <Application>Microsoft Macintosh PowerPoint</Application>
  <PresentationFormat>On-screen Show (4:3)</PresentationFormat>
  <Paragraphs>153</Paragraphs>
  <Slides>23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Equity</vt:lpstr>
      <vt:lpstr>7 Steps to Creating a Digital Story</vt:lpstr>
      <vt:lpstr>Slide 2</vt:lpstr>
      <vt:lpstr>7 Steps of a Digital Story</vt:lpstr>
      <vt:lpstr>Is it a Digital Story?</vt:lpstr>
      <vt:lpstr>Defining Digital Storytelling </vt:lpstr>
      <vt:lpstr>Defining Story</vt:lpstr>
      <vt:lpstr>Step 1: What’s Your Story?</vt:lpstr>
      <vt:lpstr>Challenges of Writing the Script</vt:lpstr>
      <vt:lpstr>Slide 9</vt:lpstr>
      <vt:lpstr>Many Paths Lead to a Good Story</vt:lpstr>
      <vt:lpstr>Story Core </vt:lpstr>
      <vt:lpstr>Get the Picture of Your Story First</vt:lpstr>
      <vt:lpstr>VPS for Don’t Call Me Mr. B</vt:lpstr>
      <vt:lpstr>Storyboarding</vt:lpstr>
      <vt:lpstr>Written Script</vt:lpstr>
      <vt:lpstr>Step 2: Planning the Project</vt:lpstr>
      <vt:lpstr>5 Steps to Creating a Digital Story</vt:lpstr>
      <vt:lpstr>Step 3: Organizing Your Folders</vt:lpstr>
      <vt:lpstr>Step 4: Recording the Voice Over</vt:lpstr>
      <vt:lpstr>Step 5: Gather, Create, Edit Media</vt:lpstr>
      <vt:lpstr>Editing Images</vt:lpstr>
      <vt:lpstr>Step 6: Rough Cut then Final Edits</vt:lpstr>
      <vt:lpstr>Step 7: Sharing Your Digital Story</vt:lpstr>
    </vt:vector>
  </TitlesOfParts>
  <Company>Shanghai American School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Steps to Creating a Digital Story</dc:title>
  <dc:creator>Tom  Banaszewski</dc:creator>
  <cp:lastModifiedBy>Tom  Banaszewski</cp:lastModifiedBy>
  <cp:revision>89</cp:revision>
  <dcterms:created xsi:type="dcterms:W3CDTF">2008-09-04T10:46:14Z</dcterms:created>
  <dcterms:modified xsi:type="dcterms:W3CDTF">2008-09-04T12:41:35Z</dcterms:modified>
</cp:coreProperties>
</file>